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7"/>
  </p:notesMasterIdLst>
  <p:sldIdLst>
    <p:sldId id="362" r:id="rId2"/>
    <p:sldId id="363" r:id="rId3"/>
    <p:sldId id="364" r:id="rId4"/>
    <p:sldId id="365" r:id="rId5"/>
    <p:sldId id="366" r:id="rId6"/>
  </p:sldIdLst>
  <p:sldSz cx="9144000" cy="6858000" type="screen4x3"/>
  <p:notesSz cx="7315200" cy="96012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69696"/>
    <a:srgbClr val="FFFFCC"/>
    <a:srgbClr val="FFCC00"/>
    <a:srgbClr val="FF9933"/>
    <a:srgbClr val="FF0000"/>
    <a:srgbClr val="800000"/>
    <a:srgbClr val="333333"/>
    <a:srgbClr val="66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98" autoAdjust="0"/>
    <p:restoredTop sz="93826" autoAdjust="0"/>
  </p:normalViewPr>
  <p:slideViewPr>
    <p:cSldViewPr>
      <p:cViewPr varScale="1">
        <p:scale>
          <a:sx n="104" d="100"/>
          <a:sy n="104" d="100"/>
        </p:scale>
        <p:origin x="1926" y="2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8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375" y="0"/>
            <a:ext cx="317023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93BE19-44AD-43EA-BF4D-6C5A663EA883}" type="datetimeFigureOut">
              <a:rPr lang="en-US" smtClean="0"/>
              <a:t>4/10/2025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97013" y="1200150"/>
            <a:ext cx="4321175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838" y="4621213"/>
            <a:ext cx="5851525" cy="37798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20188"/>
            <a:ext cx="317023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375" y="9120188"/>
            <a:ext cx="317023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6A0BD0-26A1-4752-8048-D0D1D08469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6244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Map data available at https://www.bls.gov/lau/laucnty20.xlsx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6A0BD0-26A1-4752-8048-D0D1D08469A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65687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Map data available at https://www.bls.gov/lau/laucnty21.xlsx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6A0BD0-26A1-4752-8048-D0D1D08469A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79686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Map data available at https://www.bls.gov/lau/laucnty22.xlsx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6A0BD0-26A1-4752-8048-D0D1D08469A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26558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Map data available at https://www.bls.gov/lau/laucnty23.xlsx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6A0BD0-26A1-4752-8048-D0D1D08469A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8247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Map data available at https://www.bls.gov/lau/laucnty24.xlsx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6A0BD0-26A1-4752-8048-D0D1D08469A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1863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C27C84-EEBD-4921-943E-084148DBD7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64265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D8E2C7-5C2C-4203-B25D-233C8A29D2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81824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E99853-994F-40D1-9303-1942F542504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9648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EF1B8F-B71B-4D26-B0E1-C4CE9BEC114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55236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DC83E3-5AE0-4230-BDDC-55DF0B9A3B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9988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414323-60C3-4110-BBE1-C8C727B02E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8457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A389D-CC90-4DA4-9D12-B1937A082B4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59766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080CB5-91C5-4B1F-9E9E-865DA742AFB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71118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FB655B-79A4-410D-A5A9-D8B1AE23DB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7337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9D8C17-01C3-4540-B420-418588CF4D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62464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FDFCC5-3029-4D7A-8F33-B97C7452F1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90652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623324-E3BF-481A-8EAF-A2CF6E83A6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43502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/>
            </a:lvl1pPr>
          </a:lstStyle>
          <a:p>
            <a:pPr>
              <a:defRPr/>
            </a:pPr>
            <a:fld id="{3E704035-F33C-47F6-94DE-5930D16E1B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E70C47-27DA-F199-4BCE-C85925B2FF5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85800" y="-1143000"/>
            <a:ext cx="7772400" cy="1143000"/>
          </a:xfr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Unemployment rates by county, 2020 annual averages</a:t>
            </a:r>
          </a:p>
        </p:txBody>
      </p:sp>
      <p:pic>
        <p:nvPicPr>
          <p:cNvPr id="3" name="Picture 2" descr="Map of unemployment rates by U.S. county for 2020.">
            <a:extLst>
              <a:ext uri="{FF2B5EF4-FFF2-40B4-BE49-F238E27FC236}">
                <a16:creationId xmlns:a16="http://schemas.microsoft.com/office/drawing/2014/main" id="{E821D5D8-3E77-B929-BF3E-3B825D692E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099" y="0"/>
            <a:ext cx="8857803" cy="6858000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6673155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745242-9B0E-223D-CB4B-BE434216BFE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85800" y="-1143000"/>
            <a:ext cx="7772400" cy="1143000"/>
          </a:xfr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Unemployment rates by county, 2021 annual averages</a:t>
            </a:r>
          </a:p>
        </p:txBody>
      </p:sp>
      <p:pic>
        <p:nvPicPr>
          <p:cNvPr id="3" name="Picture 2" descr="Map of unemployment rates by U.S. county for 2021.">
            <a:extLst>
              <a:ext uri="{FF2B5EF4-FFF2-40B4-BE49-F238E27FC236}">
                <a16:creationId xmlns:a16="http://schemas.microsoft.com/office/drawing/2014/main" id="{E4BDF115-614A-442E-3D39-0DE7CFDDAA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099" y="0"/>
            <a:ext cx="8857803" cy="6858000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1031914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DBEA32-C737-3679-A9F8-17545D1C346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85800" y="-1143000"/>
            <a:ext cx="7772400" cy="1143000"/>
          </a:xfr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Unemployment rates by county, 2022 annual averages</a:t>
            </a:r>
          </a:p>
        </p:txBody>
      </p:sp>
      <p:pic>
        <p:nvPicPr>
          <p:cNvPr id="3" name="Picture 2" descr="Map of unemployment rates by U.S. county for 2022.">
            <a:extLst>
              <a:ext uri="{FF2B5EF4-FFF2-40B4-BE49-F238E27FC236}">
                <a16:creationId xmlns:a16="http://schemas.microsoft.com/office/drawing/2014/main" id="{8F6B923A-FDC7-DFF3-CDAC-655AF35433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099" y="0"/>
            <a:ext cx="8857803" cy="6858000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3620344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B521E-55F1-E31B-EA81-79A54EE6615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85800" y="-1143000"/>
            <a:ext cx="7772400" cy="1143000"/>
          </a:xfr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Unemployment rates by county, 2023 annual averages</a:t>
            </a:r>
          </a:p>
        </p:txBody>
      </p:sp>
      <p:pic>
        <p:nvPicPr>
          <p:cNvPr id="3" name="Picture 2" descr="Map of unemployment rates by U.S. county for 2023">
            <a:extLst>
              <a:ext uri="{FF2B5EF4-FFF2-40B4-BE49-F238E27FC236}">
                <a16:creationId xmlns:a16="http://schemas.microsoft.com/office/drawing/2014/main" id="{3ED41D8F-1913-CEE8-9CD4-59B23A855C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099" y="0"/>
            <a:ext cx="8857803" cy="6858000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12576280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0A40CD-9F5E-63A4-DAF1-98F9A07700E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85800" y="-1143000"/>
            <a:ext cx="7772400" cy="1143000"/>
          </a:xfr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r>
              <a:rPr lang="en-US" sz="1000" dirty="0">
                <a:solidFill>
                  <a:schemeClr val="bg1">
                    <a:lumMod val="9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Unemployment rates by county, 2024 annual averages</a:t>
            </a:r>
          </a:p>
        </p:txBody>
      </p:sp>
      <p:pic>
        <p:nvPicPr>
          <p:cNvPr id="3" name="Picture 2" descr="Map of unemployment rates by U.S. county for 2024.">
            <a:extLst>
              <a:ext uri="{FF2B5EF4-FFF2-40B4-BE49-F238E27FC236}">
                <a16:creationId xmlns:a16="http://schemas.microsoft.com/office/drawing/2014/main" id="{4FF5FDF8-50F4-F459-A947-11FE7AD953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099" y="0"/>
            <a:ext cx="8857803" cy="6858000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1990633295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1336</TotalTime>
  <Words>130</Words>
  <Application>Microsoft Office PowerPoint</Application>
  <PresentationFormat>On-screen Show (4:3)</PresentationFormat>
  <Paragraphs>15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Aptos</vt:lpstr>
      <vt:lpstr>Calibri</vt:lpstr>
      <vt:lpstr>Times New Roman</vt:lpstr>
      <vt:lpstr>Default Design</vt:lpstr>
      <vt:lpstr>Unemployment rates by county, 2020 annual averages</vt:lpstr>
      <vt:lpstr>Unemployment rates by county, 2021 annual averages</vt:lpstr>
      <vt:lpstr>Unemployment rates by county, 2022 annual averages</vt:lpstr>
      <vt:lpstr>Unemployment rates by county, 2023 annual averages</vt:lpstr>
      <vt:lpstr>Unemployment rates by county, 2024 annual averages</vt:lpstr>
    </vt:vector>
  </TitlesOfParts>
  <Company>PSB LAN Support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Unemployment rates by county, 2020 – 2024 annual averages (Maps)</dc:title>
  <dc:subject>unemployment rates by county, annual averages (maps)</dc:subject>
  <dc:creator>U.S. Bureau of Labor Statistics, Local Area Unemployment Statistics program</dc:creator>
  <cp:keywords>county annual average map series</cp:keywords>
  <cp:lastModifiedBy>Campolongo, Susan - BLS</cp:lastModifiedBy>
  <cp:revision>98</cp:revision>
  <cp:lastPrinted>2025-04-09T14:47:35Z</cp:lastPrinted>
  <dcterms:created xsi:type="dcterms:W3CDTF">2002-07-02T18:05:08Z</dcterms:created>
  <dcterms:modified xsi:type="dcterms:W3CDTF">2025-04-10T19:30:45Z</dcterms:modified>
</cp:coreProperties>
</file>