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53" r:id="rId2"/>
    <p:sldId id="354" r:id="rId3"/>
    <p:sldId id="355" r:id="rId4"/>
    <p:sldId id="356" r:id="rId5"/>
    <p:sldId id="357" r:id="rId6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9696"/>
    <a:srgbClr val="FFFFCC"/>
    <a:srgbClr val="FFCC00"/>
    <a:srgbClr val="FF9933"/>
    <a:srgbClr val="FF0000"/>
    <a:srgbClr val="800000"/>
    <a:srgbClr val="333333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98" autoAdjust="0"/>
    <p:restoredTop sz="94660"/>
  </p:normalViewPr>
  <p:slideViewPr>
    <p:cSldViewPr>
      <p:cViewPr varScale="1">
        <p:scale>
          <a:sx n="82" d="100"/>
          <a:sy n="82" d="100"/>
        </p:scale>
        <p:origin x="147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C27C84-EEBD-4921-943E-084148DBD7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426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D8E2C7-5C2C-4203-B25D-233C8A29D2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182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E99853-994F-40D1-9303-1942F54250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9648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EF1B8F-B71B-4D26-B0E1-C4CE9BEC11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523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DC83E3-5AE0-4230-BDDC-55DF0B9A3B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98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14323-60C3-4110-BBE1-C8C727B02E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457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A389D-CC90-4DA4-9D12-B1937A082B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976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080CB5-91C5-4B1F-9E9E-865DA742AF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111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B655B-79A4-410D-A5A9-D8B1AE23DB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7337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9D8C17-01C3-4540-B420-418588CF4D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246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FDFCC5-3029-4D7A-8F33-B97C7452F1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065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623324-E3BF-481A-8EAF-A2CF6E83A6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350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pPr>
              <a:defRPr/>
            </a:pPr>
            <a:fld id="{3E704035-F33C-47F6-94DE-5930D16E1B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09A696E-D19E-3CFA-E996-979B127B87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99" y="0"/>
            <a:ext cx="88578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415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B140DF-2413-CB3F-BB46-A69AF26B20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99" y="0"/>
            <a:ext cx="88578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358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1167C4A-91B4-857E-3F79-EE54CFE11E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99" y="0"/>
            <a:ext cx="88578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196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7F49F4-D137-AA99-8368-FC0BE0B857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99" y="0"/>
            <a:ext cx="88578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626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6DDAAA9-7D01-5023-C9A9-04AA76C92F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099" y="0"/>
            <a:ext cx="88578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287044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</TotalTime>
  <Words>0</Words>
  <Application>Microsoft Office PowerPoint</Application>
  <PresentationFormat>On-screen Show (4:3)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PSB LAN Support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Unemployment rates by county, 2019 – 2023 annual averages (Maps)</dc:title>
  <dc:subject>unemployment rates by county, annual averages (maps)</dc:subject>
  <dc:creator>U.S. Bureau of Labor Statistics, Local Area Unemployment Statistics program</dc:creator>
  <cp:keywords>county annual average map series</cp:keywords>
  <cp:lastModifiedBy>Hipple, Steve - BLS</cp:lastModifiedBy>
  <cp:revision>93</cp:revision>
  <cp:lastPrinted>2019-04-17T16:50:49Z</cp:lastPrinted>
  <dcterms:created xsi:type="dcterms:W3CDTF">2002-07-02T18:05:08Z</dcterms:created>
  <dcterms:modified xsi:type="dcterms:W3CDTF">2024-04-03T20:34:28Z</dcterms:modified>
</cp:coreProperties>
</file>