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34" r:id="rId2"/>
    <p:sldId id="335" r:id="rId3"/>
    <p:sldId id="336" r:id="rId4"/>
    <p:sldId id="337" r:id="rId5"/>
    <p:sldId id="338" r:id="rId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1" autoAdjust="0"/>
    <p:restoredTop sz="94660"/>
  </p:normalViewPr>
  <p:slideViewPr>
    <p:cSldViewPr>
      <p:cViewPr varScale="1">
        <p:scale>
          <a:sx n="82" d="100"/>
          <a:sy n="82" d="100"/>
        </p:scale>
        <p:origin x="148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536DA-B9DA-401D-B0E5-705E06C9BA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86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5DB45D-C472-4283-B7B3-D7ECCC08F1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439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EC7E10-16DD-47FA-A0E7-BAE6A9ED9B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928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896430-301A-4289-8E53-E9E38F4052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64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E13605-6B54-4343-9CF5-B8E8D5C066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9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0CE4D-DCB1-4263-A199-48C7A9CDFB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7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780862-73AF-49E3-B258-A173415A1C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8A6F02-443E-4853-8023-300C4D970F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6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B5F0D4-0715-4BAF-897C-C00B56A264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25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9CF3D-E869-4D3A-B126-A56FE6AA56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586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853D94-5B66-43D5-976C-FA9E3E31B3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93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32E46-4843-4B09-B9D1-298825A7A1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82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C59D6C-5E0E-40D8-B915-92E575618D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AEDFDE-C6EF-4B3D-5513-AD17F6DFF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1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C4168E-A1D8-E75A-9BB8-2178B7EEE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36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189FF0-84AD-3597-0A5C-A1C7D92B2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773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D8462C-6456-4125-E75A-4743A37AE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0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AABBCD-1662-3EF1-7AE5-D1EB6F1FE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3168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540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Times New Roman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PSB LAN Support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Unemployment rates for metropolitan areas, 2019 – 2023 annual averages (Maps)</dc:title>
  <dc:subject>unemployment rates for metropolitan areas, annual averages (maps)</dc:subject>
  <dc:creator>U.S. Bureau of Labor Statistics, Local Area Unemployment Statistics program</dc:creator>
  <cp:keywords>metropolitan area annual average map series</cp:keywords>
  <cp:lastModifiedBy>Hipple, Steve - BLS</cp:lastModifiedBy>
  <cp:revision>76</cp:revision>
  <cp:lastPrinted>2003-01-27T16:28:02Z</cp:lastPrinted>
  <dcterms:created xsi:type="dcterms:W3CDTF">2001-06-26T12:29:23Z</dcterms:created>
  <dcterms:modified xsi:type="dcterms:W3CDTF">2024-04-04T12:28:15Z</dcterms:modified>
</cp:coreProperties>
</file>