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8" r:id="rId2"/>
    <p:sldId id="363" r:id="rId3"/>
    <p:sldId id="360" r:id="rId4"/>
    <p:sldId id="361" r:id="rId5"/>
    <p:sldId id="362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3333"/>
    <a:srgbClr val="FFFFCC"/>
    <a:srgbClr val="FFCC00"/>
    <a:srgbClr val="FF9933"/>
    <a:srgbClr val="FF0000"/>
    <a:srgbClr val="80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911FF-CA25-4B9D-AEBA-BA6878054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7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6AAF9-8328-401D-848F-D662A5ED4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1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72E62-B901-4120-A181-1FAC34D5B4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90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82E29-45F2-4892-AE00-FD3D95D7E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318A3-8166-4A0F-9240-24E029ADE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8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93DEC-3E0C-4CDD-A6F6-8C7B21392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91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500EA-CA60-4976-9CD5-10FA7E21E9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A98C0-3F21-44BB-9634-3B9228190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7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F1E2-082F-4A4F-921A-A55120A66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878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E89CA-6EC4-41E5-985D-A4B0B3708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2817B-08D5-4C3D-96D1-8F76E0193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5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3AC32-1065-4785-9123-477BB8877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0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03132AF-E1C6-4D07-9615-117DCD323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C0FF35-E47D-DF98-2D5E-DF8F78939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02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49F39F-A82B-127F-1C6A-D0B5F21DF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71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D85C63-D092-63A3-15E0-264A2CEA8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44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D3D59E-6BCF-6ED9-5DF9-4EA196209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20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F5EB26-EDBF-B454-6224-4AD1BA617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0280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717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Times New Roman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Unemployment rates by state, 2019 – 2023 annual averages (Maps)</dc:title>
  <dc:subject>unemployment rates by state, annual averages</dc:subject>
  <dc:creator>U.S. Bureau of Labor Statistics, Local Area Unemployment Statistics program</dc:creator>
  <cp:keywords>state annual average unemployment rate map series</cp:keywords>
  <cp:lastModifiedBy>Hipple, Steve - BLS</cp:lastModifiedBy>
  <cp:revision>69</cp:revision>
  <cp:lastPrinted>2001-06-11T20:44:12Z</cp:lastPrinted>
  <dcterms:created xsi:type="dcterms:W3CDTF">2001-03-16T20:12:09Z</dcterms:created>
  <dcterms:modified xsi:type="dcterms:W3CDTF">2024-02-23T21:34:55Z</dcterms:modified>
</cp:coreProperties>
</file>